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4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0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1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95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4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8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38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1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8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2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E7E07-875C-4946-A351-0ACC922F85A1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A87FC-0EE2-44C8-BB70-7FC7E1EF0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1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William Bellamy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3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Watching any sports.</a:t>
            </a:r>
          </a:p>
          <a:p>
            <a:r>
              <a:rPr lang="en-US" dirty="0" smtClean="0"/>
              <a:t>Video games</a:t>
            </a:r>
          </a:p>
          <a:p>
            <a:r>
              <a:rPr lang="en-US" dirty="0" smtClean="0"/>
              <a:t>Reading</a:t>
            </a:r>
          </a:p>
          <a:p>
            <a:r>
              <a:rPr lang="en-US" dirty="0" smtClean="0"/>
              <a:t>Bowling</a:t>
            </a:r>
          </a:p>
          <a:p>
            <a:r>
              <a:rPr lang="en-US" dirty="0" smtClean="0"/>
              <a:t>Listening to music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1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the only child. I put that because it is the only thing that I could think of that stands out and all my friends and </a:t>
            </a:r>
            <a:r>
              <a:rPr lang="en-US" smtClean="0"/>
              <a:t>family have </a:t>
            </a:r>
            <a:r>
              <a:rPr lang="en-US" dirty="0" smtClean="0"/>
              <a:t>siblings.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6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7800" y="685800"/>
            <a:ext cx="5486400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0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4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William Bellamy</vt:lpstr>
      <vt:lpstr>Hobbies</vt:lpstr>
      <vt:lpstr>PowerPoint Presentation</vt:lpstr>
      <vt:lpstr>PowerPoint Presentation</vt:lpstr>
      <vt:lpstr>PowerPoint Presentation</vt:lpstr>
      <vt:lpstr>PowerPoint Presentation</vt:lpstr>
    </vt:vector>
  </TitlesOfParts>
  <Company>Wilmington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Bellamy</dc:title>
  <dc:creator>Wilmington University</dc:creator>
  <cp:lastModifiedBy>Wilmington University</cp:lastModifiedBy>
  <cp:revision>1</cp:revision>
  <dcterms:created xsi:type="dcterms:W3CDTF">2012-01-24T00:53:39Z</dcterms:created>
  <dcterms:modified xsi:type="dcterms:W3CDTF">2012-01-24T01:00:51Z</dcterms:modified>
</cp:coreProperties>
</file>